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theme/theme8.xml" ContentType="application/vnd.openxmlformats-officedocument.theme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theme/theme10.xml" ContentType="application/vnd.openxmlformats-officedocument.theme+xml"/>
  <Override PartName="/ppt/slideLayouts/slideLayout20.xml" ContentType="application/vnd.openxmlformats-officedocument.presentationml.slideLayout+xml"/>
  <Override PartName="/ppt/theme/theme11.xml" ContentType="application/vnd.openxmlformats-officedocument.theme+xml"/>
  <Override PartName="/ppt/slideLayouts/slideLayout21.xml" ContentType="application/vnd.openxmlformats-officedocument.presentationml.slideLayout+xml"/>
  <Override PartName="/ppt/theme/theme12.xml" ContentType="application/vnd.openxmlformats-officedocument.theme+xml"/>
  <Override PartName="/ppt/slideLayouts/slideLayout22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64" r:id="rId3"/>
    <p:sldMasterId id="2147483665" r:id="rId4"/>
    <p:sldMasterId id="2147483667" r:id="rId5"/>
    <p:sldMasterId id="2147483669" r:id="rId6"/>
    <p:sldMasterId id="2147483671" r:id="rId7"/>
    <p:sldMasterId id="2147483673" r:id="rId8"/>
    <p:sldMasterId id="2147483675" r:id="rId9"/>
    <p:sldMasterId id="2147483677" r:id="rId10"/>
    <p:sldMasterId id="2147483679" r:id="rId11"/>
    <p:sldMasterId id="2147483681" r:id="rId12"/>
    <p:sldMasterId id="2147483683" r:id="rId13"/>
  </p:sldMasterIdLst>
  <p:notesMasterIdLst>
    <p:notesMasterId r:id="rId25"/>
  </p:notesMasterIdLst>
  <p:sldIdLst>
    <p:sldId id="275" r:id="rId14"/>
    <p:sldId id="257" r:id="rId15"/>
    <p:sldId id="276" r:id="rId16"/>
    <p:sldId id="259" r:id="rId17"/>
    <p:sldId id="260" r:id="rId18"/>
    <p:sldId id="262" r:id="rId19"/>
    <p:sldId id="263" r:id="rId20"/>
    <p:sldId id="264" r:id="rId21"/>
    <p:sldId id="266" r:id="rId22"/>
    <p:sldId id="269" r:id="rId23"/>
    <p:sldId id="274" r:id="rId2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9" roundtripDataSignature="AMtx7miME8bzdPDp3nSYoxWr4Gid3u1D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A4CDF65C-97B2-4EC4-993D-AF1E551510C3}">
  <a:tblStyle styleId="{A4CDF65C-97B2-4EC4-993D-AF1E551510C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39" Type="http://customschemas.google.com/relationships/presentationmetadata" Target="meta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00588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6" name="Google Shape;70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3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3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0517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9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9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4" name="Google Shape;124;p3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1"/>
          <p:cNvSpPr txBox="1">
            <a:spLocks noGrp="1"/>
          </p:cNvSpPr>
          <p:nvPr>
            <p:ph type="title"/>
          </p:nvPr>
        </p:nvSpPr>
        <p:spPr>
          <a:xfrm>
            <a:off x="623888" y="170977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41"/>
          <p:cNvSpPr txBox="1">
            <a:spLocks noGrp="1"/>
          </p:cNvSpPr>
          <p:nvPr>
            <p:ph type="body" idx="1"/>
          </p:nvPr>
        </p:nvSpPr>
        <p:spPr>
          <a:xfrm>
            <a:off x="623888" y="458950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36" name="Google Shape;136;p4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4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4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4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43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4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4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4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5"/>
          <p:cNvSpPr txBox="1"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45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1" name="Google Shape;161;p45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2" name="Google Shape;162;p45"/>
          <p:cNvSpPr txBox="1">
            <a:spLocks noGrp="1"/>
          </p:cNvSpPr>
          <p:nvPr>
            <p:ph type="body" idx="3"/>
          </p:nvPr>
        </p:nvSpPr>
        <p:spPr>
          <a:xfrm>
            <a:off x="4629152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3" name="Google Shape;163;p45"/>
          <p:cNvSpPr txBox="1">
            <a:spLocks noGrp="1"/>
          </p:cNvSpPr>
          <p:nvPr>
            <p:ph type="body" idx="4"/>
          </p:nvPr>
        </p:nvSpPr>
        <p:spPr>
          <a:xfrm>
            <a:off x="4629152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4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4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4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4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4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4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4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51"/>
          <p:cNvSpPr txBox="1">
            <a:spLocks noGrp="1"/>
          </p:cNvSpPr>
          <p:nvPr>
            <p:ph type="body" idx="1"/>
          </p:nvPr>
        </p:nvSpPr>
        <p:spPr>
          <a:xfrm>
            <a:off x="3887391" y="98746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97" name="Google Shape;197;p5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98" name="Google Shape;198;p5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5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5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5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53"/>
          <p:cNvSpPr>
            <a:spLocks noGrp="1"/>
          </p:cNvSpPr>
          <p:nvPr>
            <p:ph type="pic" idx="2"/>
          </p:nvPr>
        </p:nvSpPr>
        <p:spPr>
          <a:xfrm>
            <a:off x="3887391" y="98746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10" name="Google Shape;210;p5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1" name="Google Shape;211;p5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5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5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55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3" name="Google Shape;223;p5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5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5" name="Google Shape;225;p5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7"/>
          <p:cNvSpPr txBox="1">
            <a:spLocks noGrp="1"/>
          </p:cNvSpPr>
          <p:nvPr>
            <p:ph type="title"/>
          </p:nvPr>
        </p:nvSpPr>
        <p:spPr>
          <a:xfrm rot="5400000">
            <a:off x="4623594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57"/>
          <p:cNvSpPr txBox="1">
            <a:spLocks noGrp="1"/>
          </p:cNvSpPr>
          <p:nvPr>
            <p:ph type="body" idx="1"/>
          </p:nvPr>
        </p:nvSpPr>
        <p:spPr>
          <a:xfrm rot="5400000">
            <a:off x="623095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5" name="Google Shape;235;p5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5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5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9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9" name="Google Shape;59;p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3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3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1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31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3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3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3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6" name="Google Shape;86;p33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7" name="Google Shape;87;p3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4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34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34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4" name="Google Shape;94;p3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9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0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1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0" name="Google Shape;190;p5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1" name="Google Shape;191;p5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2" name="Google Shape;192;p5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3" name="Google Shape;193;p5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3" name="Google Shape;203;p5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4" name="Google Shape;204;p5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5" name="Google Shape;205;p5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6" name="Google Shape;206;p5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5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6" name="Google Shape;216;p5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7" name="Google Shape;217;p5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8" name="Google Shape;218;p5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9" name="Google Shape;219;p5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5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8" name="Google Shape;228;p5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9" name="Google Shape;229;p5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0" name="Google Shape;230;p5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1" name="Google Shape;231;p5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8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3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Google Shape;112;p3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Google Shape;113;p3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3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3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3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3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0" name="Google Shape;120;p3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Google Shape;129;p4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Google Shape;130;p4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4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Google Shape;132;p4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Google Shape;141;p4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2" name="Google Shape;142;p4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Google Shape;143;p4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Google Shape;144;p4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4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4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6" name="Google Shape;156;p4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7" name="Google Shape;157;p4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9" name="Google Shape;169;p4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0" name="Google Shape;170;p4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1" name="Google Shape;171;p4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2" name="Google Shape;172;p4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0" name="Google Shape;180;p4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Google Shape;181;p4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2" name="Google Shape;182;p4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3" name="Google Shape;183;p4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86346" y="3124200"/>
            <a:ext cx="598792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DANH TỪ</a:t>
            </a:r>
            <a:endParaRPr lang="en-US" sz="44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4054" y="1766454"/>
            <a:ext cx="59879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 </a:t>
            </a: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LỚP 4</a:t>
            </a:r>
          </a:p>
        </p:txBody>
      </p:sp>
      <p:sp>
        <p:nvSpPr>
          <p:cNvPr id="7" name="Rectangle 6"/>
          <p:cNvSpPr/>
          <p:nvPr/>
        </p:nvSpPr>
        <p:spPr>
          <a:xfrm>
            <a:off x="713510" y="658091"/>
            <a:ext cx="7467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HUYỆN BÌNH CHÁNH</a:t>
            </a:r>
          </a:p>
        </p:txBody>
      </p:sp>
      <p:pic>
        <p:nvPicPr>
          <p:cNvPr id="8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763" y="4260273"/>
            <a:ext cx="381694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64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14"/>
          <p:cNvSpPr txBox="1"/>
          <p:nvPr/>
        </p:nvSpPr>
        <p:spPr>
          <a:xfrm>
            <a:off x="442912" y="1041400"/>
            <a:ext cx="78486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ts val="3200"/>
              <a:buFont typeface="Times New Roman"/>
              <a:buNone/>
            </a:pPr>
            <a:r>
              <a:rPr lang="en-US" sz="3200" b="1" i="0" u="none" dirty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Viết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tiếp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vào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chỗ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trống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năm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nghề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nghiệp</a:t>
            </a:r>
            <a:r>
              <a:rPr lang="en-US" sz="3200" b="1" dirty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3200" b="1" i="0" u="none" dirty="0" smtClean="0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200" b="1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0" name="Google Shape;400;p14"/>
          <p:cNvSpPr txBox="1"/>
          <p:nvPr/>
        </p:nvSpPr>
        <p:spPr>
          <a:xfrm>
            <a:off x="434975" y="2450796"/>
            <a:ext cx="6858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</a:t>
            </a:r>
            <a:r>
              <a:rPr lang="en-US" sz="3200" b="1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giáo</a:t>
            </a:r>
            <a:r>
              <a:rPr lang="en-US" sz="3200" b="1" i="0" u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viên</a:t>
            </a:r>
            <a:r>
              <a:rPr lang="en-US" sz="3200" b="1" i="0" u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3200" b="1" i="0" u="none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thợ</a:t>
            </a:r>
            <a:r>
              <a:rPr lang="en-US" sz="3200" b="1" i="0" u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xây</a:t>
            </a:r>
            <a:endParaRPr dirty="0"/>
          </a:p>
        </p:txBody>
      </p:sp>
      <p:sp>
        <p:nvSpPr>
          <p:cNvPr id="6" name="Google Shape;397;p14"/>
          <p:cNvSpPr txBox="1"/>
          <p:nvPr/>
        </p:nvSpPr>
        <p:spPr>
          <a:xfrm>
            <a:off x="874982" y="3371612"/>
            <a:ext cx="142074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sz="2800" b="1" i="0" u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7" name="Google Shape;397;p14"/>
          <p:cNvSpPr txBox="1"/>
          <p:nvPr/>
        </p:nvSpPr>
        <p:spPr>
          <a:xfrm>
            <a:off x="2139576" y="3371612"/>
            <a:ext cx="201413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sz="2800" b="1" i="0" u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8" name="Google Shape;397;p14"/>
          <p:cNvSpPr txBox="1"/>
          <p:nvPr/>
        </p:nvSpPr>
        <p:spPr>
          <a:xfrm>
            <a:off x="5496601" y="3382877"/>
            <a:ext cx="19580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may,</a:t>
            </a:r>
            <a:endParaRPr sz="2800" b="1" i="0" u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9" name="Google Shape;397;p14"/>
          <p:cNvSpPr txBox="1"/>
          <p:nvPr/>
        </p:nvSpPr>
        <p:spPr>
          <a:xfrm>
            <a:off x="3831313" y="3371612"/>
            <a:ext cx="179637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</a:t>
            </a:r>
            <a:endParaRPr sz="2800" b="1" i="0" u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10" name="Google Shape;397;p14"/>
          <p:cNvSpPr txBox="1"/>
          <p:nvPr/>
        </p:nvSpPr>
        <p:spPr>
          <a:xfrm>
            <a:off x="7454630" y="3382877"/>
            <a:ext cx="153420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endParaRPr sz="2800" b="1" i="0" u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19"/>
          <p:cNvSpPr/>
          <p:nvPr/>
        </p:nvSpPr>
        <p:spPr>
          <a:xfrm>
            <a:off x="1371600" y="836578"/>
            <a:ext cx="6477000" cy="91602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lang="en-US" sz="1050" dirty="0" smtClean="0">
                <a:ln w="19050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DẶN </a:t>
            </a:r>
            <a:r>
              <a:rPr lang="en-US" sz="1050" dirty="0" smtClean="0">
                <a:ln w="19050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sz="1050" b="0" i="0" dirty="0">
              <a:ln w="1905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0" name="Google Shape;710;p19"/>
          <p:cNvGrpSpPr/>
          <p:nvPr/>
        </p:nvGrpSpPr>
        <p:grpSpPr>
          <a:xfrm>
            <a:off x="0" y="0"/>
            <a:ext cx="9237369" cy="6962193"/>
            <a:chOff x="8" y="0"/>
            <a:chExt cx="5819" cy="4386"/>
          </a:xfrm>
        </p:grpSpPr>
        <p:pic>
          <p:nvPicPr>
            <p:cNvPr id="711" name="Google Shape;711;p19" descr="GRANS02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540000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2" name="Google Shape;712;p19" descr="GRANS02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420000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13" name="Google Shape;713;p19"/>
            <p:cNvGrpSpPr/>
            <p:nvPr/>
          </p:nvGrpSpPr>
          <p:grpSpPr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714" name="Google Shape;714;p19" descr="BD21325_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672" y="4176"/>
                <a:ext cx="5760" cy="14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15" name="Google Shape;715;p19" descr="BD21325_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672" y="0"/>
                <a:ext cx="5760" cy="14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16" name="Google Shape;716;p19" descr="BD21325_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6288" y="192"/>
                <a:ext cx="144" cy="398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17" name="Google Shape;717;p19" descr="BD21325_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672" y="0"/>
                <a:ext cx="153" cy="422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" name="Google Shape;722;p20"/>
          <p:cNvSpPr txBox="1"/>
          <p:nvPr/>
        </p:nvSpPr>
        <p:spPr>
          <a:xfrm>
            <a:off x="748146" y="3237958"/>
            <a:ext cx="7398328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600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i="1" u="none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ài</a:t>
            </a:r>
            <a:r>
              <a:rPr lang="en-US" sz="3600" b="1" i="1" u="none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sau</a:t>
            </a:r>
            <a:r>
              <a:rPr lang="en-US" sz="36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: </a:t>
            </a:r>
            <a:r>
              <a:rPr lang="en-US" sz="36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Danh</a:t>
            </a:r>
            <a:r>
              <a:rPr lang="en-US" sz="36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từ</a:t>
            </a:r>
            <a:r>
              <a:rPr lang="en-US" sz="36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chung</a:t>
            </a:r>
            <a:r>
              <a:rPr lang="en-US" sz="36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, </a:t>
            </a:r>
            <a:r>
              <a:rPr lang="en-US" sz="36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danh</a:t>
            </a:r>
            <a:r>
              <a:rPr lang="en-US" sz="36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từ</a:t>
            </a:r>
            <a:r>
              <a:rPr lang="en-US" sz="36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riêng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"/>
          <p:cNvSpPr/>
          <p:nvPr/>
        </p:nvSpPr>
        <p:spPr>
          <a:xfrm>
            <a:off x="2514600" y="914400"/>
            <a:ext cx="3657600" cy="838200"/>
          </a:xfrm>
          <a:prstGeom prst="horizontalScroll">
            <a:avLst>
              <a:gd name="adj" fmla="val 2779"/>
            </a:avLst>
          </a:prstGeom>
          <a:gradFill>
            <a:gsLst>
              <a:gs pos="0">
                <a:schemeClr val="lt1"/>
              </a:gs>
              <a:gs pos="100000">
                <a:srgbClr val="FF00FF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200" b="1" i="1" u="none" strike="noStrike" cap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Kiểm</a:t>
            </a:r>
            <a:r>
              <a:rPr lang="en-US" sz="3200" b="1" i="1" u="none" strike="noStrike" cap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200" b="1" i="1" u="none" strike="noStrike" cap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tra</a:t>
            </a:r>
            <a:r>
              <a:rPr lang="en-US" sz="3200" b="1" i="1" u="none" strike="noStrike" cap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200" b="1" i="1" u="none" strike="noStrike" cap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bài</a:t>
            </a:r>
            <a:r>
              <a:rPr lang="en-US" sz="3200" b="1" i="1" u="none" strike="noStrike" cap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200" b="1" i="1" u="none" strike="noStrike" cap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cũ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0" name="Google Shape;250;p2"/>
          <p:cNvSpPr txBox="1"/>
          <p:nvPr/>
        </p:nvSpPr>
        <p:spPr>
          <a:xfrm>
            <a:off x="1317625" y="3497262"/>
            <a:ext cx="630237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rgbClr val="00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"/>
          <p:cNvSpPr txBox="1"/>
          <p:nvPr/>
        </p:nvSpPr>
        <p:spPr>
          <a:xfrm>
            <a:off x="1066800" y="1893887"/>
            <a:ext cx="7278600" cy="1077300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Tìm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cùng</a:t>
            </a:r>
            <a:r>
              <a:rPr lang="en-US" sz="32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</a:t>
            </a:r>
            <a:r>
              <a:rPr lang="en-US" sz="3200" b="1" i="0" u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trung</a:t>
            </a:r>
            <a:r>
              <a:rPr lang="en-US" sz="3200" b="1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Đặt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vừa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tìm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được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</p:txBody>
      </p:sp>
      <p:sp>
        <p:nvSpPr>
          <p:cNvPr id="252" name="Google Shape;252;p2"/>
          <p:cNvSpPr txBox="1"/>
          <p:nvPr/>
        </p:nvSpPr>
        <p:spPr>
          <a:xfrm>
            <a:off x="3962400" y="5867400"/>
            <a:ext cx="28956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rgbClr val="00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"/>
          <p:cNvSpPr txBox="1"/>
          <p:nvPr/>
        </p:nvSpPr>
        <p:spPr>
          <a:xfrm>
            <a:off x="1066800" y="3505200"/>
            <a:ext cx="7294562" cy="1320800"/>
          </a:xfrm>
          <a:prstGeom prst="rect">
            <a:avLst/>
          </a:prstGeom>
          <a:noFill/>
          <a:ln w="952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Tìm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trái</a:t>
            </a:r>
            <a:r>
              <a:rPr lang="en-US" sz="32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trung</a:t>
            </a:r>
            <a:r>
              <a:rPr lang="en-US" sz="3200" b="1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3200" b="1" i="0" u="none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Đặt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vừa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tìm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được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Google Shape;242;p1" descr="Top 100 hình nền powerpoint đẹp nhất nhiều chủ đề mà bạn cầ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72400" y="5772150"/>
            <a:ext cx="22860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1"/>
          <p:cNvSpPr/>
          <p:nvPr/>
        </p:nvSpPr>
        <p:spPr>
          <a:xfrm>
            <a:off x="2271713" y="2593975"/>
            <a:ext cx="4857750" cy="16859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>
                  <a:noFill/>
                </a:ln>
                <a:noFill/>
                <a:latin typeface="Tahoma"/>
              </a:rPr>
              <a:t>LUYỆN TỪ VÀ CÂU - LỚP 4</a:t>
            </a:r>
            <a:br>
              <a:rPr b="1" i="0" dirty="0">
                <a:ln>
                  <a:noFill/>
                </a:ln>
                <a:noFill/>
                <a:latin typeface="Tahoma"/>
              </a:rPr>
            </a:br>
            <a:r>
              <a:rPr b="1" i="0" dirty="0" smtClean="0">
                <a:ln>
                  <a:noFill/>
                </a:ln>
                <a:noFill/>
                <a:latin typeface="Tahoma"/>
              </a:rPr>
              <a:t>DAN </a:t>
            </a:r>
            <a:r>
              <a:rPr b="1" i="0" dirty="0">
                <a:ln>
                  <a:noFill/>
                </a:ln>
                <a:noFill/>
                <a:latin typeface="Tahoma"/>
              </a:rPr>
              <a:t>TỪ - SGK/52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9936" y="2749745"/>
            <a:ext cx="598792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400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2400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DANH TỪ</a:t>
            </a:r>
            <a:endParaRPr lang="en-US" sz="20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78038" y="2217272"/>
            <a:ext cx="59879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54430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"/>
          <p:cNvSpPr txBox="1"/>
          <p:nvPr/>
        </p:nvSpPr>
        <p:spPr>
          <a:xfrm>
            <a:off x="1905000" y="990600"/>
            <a:ext cx="5867400" cy="57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</p:txBody>
      </p:sp>
      <p:sp>
        <p:nvSpPr>
          <p:cNvPr id="270" name="Google Shape;270;p4"/>
          <p:cNvSpPr txBox="1"/>
          <p:nvPr/>
        </p:nvSpPr>
        <p:spPr>
          <a:xfrm>
            <a:off x="762000" y="1552040"/>
            <a:ext cx="3962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Times New Roman"/>
              <a:buNone/>
            </a:pP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xét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1100" dirty="0"/>
          </a:p>
        </p:txBody>
      </p:sp>
      <p:sp>
        <p:nvSpPr>
          <p:cNvPr id="271" name="Google Shape;271;p4"/>
          <p:cNvSpPr txBox="1"/>
          <p:nvPr/>
        </p:nvSpPr>
        <p:spPr>
          <a:xfrm>
            <a:off x="609600" y="2133600"/>
            <a:ext cx="7315200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Tìm các từ chỉ sự vật trong đoạn thơ sau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/>
          </a:p>
        </p:txBody>
      </p:sp>
      <p:sp>
        <p:nvSpPr>
          <p:cNvPr id="272" name="Google Shape;272;p4"/>
          <p:cNvSpPr txBox="1"/>
          <p:nvPr/>
        </p:nvSpPr>
        <p:spPr>
          <a:xfrm>
            <a:off x="2573337" y="2136775"/>
            <a:ext cx="17176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 sự vật</a:t>
            </a:r>
            <a:endParaRPr/>
          </a:p>
        </p:txBody>
      </p:sp>
      <p:sp>
        <p:nvSpPr>
          <p:cNvPr id="273" name="Google Shape;273;p4"/>
          <p:cNvSpPr txBox="1"/>
          <p:nvPr/>
        </p:nvSpPr>
        <p:spPr>
          <a:xfrm>
            <a:off x="609600" y="2667000"/>
            <a:ext cx="7010400" cy="393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truyện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cổ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cuộc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thầm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thì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xưa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cơn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nắng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trắng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cơn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mưa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Con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sông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chảy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rặng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dừa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nghiêng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soi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Đời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đời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Như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sông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chân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trời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đã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còn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truyện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cổ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thiết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Cho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mặt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mình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Lâm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Thị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Mỹ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Dạ</a:t>
            </a:r>
            <a:endParaRPr dirty="0"/>
          </a:p>
        </p:txBody>
      </p:sp>
      <p:sp>
        <p:nvSpPr>
          <p:cNvPr id="274" name="Google Shape;274;p4"/>
          <p:cNvSpPr/>
          <p:nvPr/>
        </p:nvSpPr>
        <p:spPr>
          <a:xfrm>
            <a:off x="152400" y="6248400"/>
            <a:ext cx="228600" cy="381000"/>
          </a:xfrm>
          <a:prstGeom prst="leftArrow">
            <a:avLst>
              <a:gd name="adj1" fmla="val 5400"/>
              <a:gd name="adj2" fmla="val 54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rgbClr val="00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28144" y="120396"/>
            <a:ext cx="59879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28144" y="582061"/>
            <a:ext cx="59879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400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DANH TỪ</a:t>
            </a:r>
            <a:endParaRPr lang="en-US" sz="20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"/>
          <p:cNvSpPr txBox="1"/>
          <p:nvPr/>
        </p:nvSpPr>
        <p:spPr>
          <a:xfrm>
            <a:off x="710045" y="1435677"/>
            <a:ext cx="3543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Times New Roman"/>
              <a:buNone/>
            </a:pP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32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xét</a:t>
            </a:r>
            <a:endParaRPr sz="3200" dirty="0"/>
          </a:p>
        </p:txBody>
      </p:sp>
      <p:sp>
        <p:nvSpPr>
          <p:cNvPr id="280" name="Google Shape;280;p5"/>
          <p:cNvSpPr txBox="1"/>
          <p:nvPr/>
        </p:nvSpPr>
        <p:spPr>
          <a:xfrm>
            <a:off x="609600" y="2133600"/>
            <a:ext cx="7315200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Tìm các từ chỉ sự vật trong đoạn thơ sau: </a:t>
            </a:r>
            <a:endParaRPr/>
          </a:p>
        </p:txBody>
      </p:sp>
      <p:sp>
        <p:nvSpPr>
          <p:cNvPr id="281" name="Google Shape;281;p5"/>
          <p:cNvSpPr txBox="1"/>
          <p:nvPr/>
        </p:nvSpPr>
        <p:spPr>
          <a:xfrm>
            <a:off x="2573337" y="2136775"/>
            <a:ext cx="17176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 sự vật</a:t>
            </a:r>
            <a:endParaRPr/>
          </a:p>
        </p:txBody>
      </p:sp>
      <p:sp>
        <p:nvSpPr>
          <p:cNvPr id="282" name="Google Shape;282;p5"/>
          <p:cNvSpPr txBox="1"/>
          <p:nvPr/>
        </p:nvSpPr>
        <p:spPr>
          <a:xfrm>
            <a:off x="609600" y="2667000"/>
            <a:ext cx="7010400" cy="393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truyện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cổ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cuộc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thầm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thì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xưa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cơn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nắng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trắng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cơn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mưa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Con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sông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chảy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rặng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dừa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nghiêng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soi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Đời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đời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Như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sông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chân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trời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đã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còn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truyện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cổ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thiết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Cho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mặt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mình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Lâm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Thị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Mỹ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Dạ</a:t>
            </a:r>
            <a:endParaRPr dirty="0"/>
          </a:p>
        </p:txBody>
      </p:sp>
      <p:cxnSp>
        <p:nvCxnSpPr>
          <p:cNvPr id="283" name="Google Shape;283;p5"/>
          <p:cNvCxnSpPr/>
          <p:nvPr/>
        </p:nvCxnSpPr>
        <p:spPr>
          <a:xfrm>
            <a:off x="3581400" y="3930650"/>
            <a:ext cx="685800" cy="0"/>
          </a:xfrm>
          <a:prstGeom prst="straightConnector1">
            <a:avLst/>
          </a:pr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4" name="Google Shape;284;p5"/>
          <p:cNvCxnSpPr/>
          <p:nvPr/>
        </p:nvCxnSpPr>
        <p:spPr>
          <a:xfrm>
            <a:off x="2057400" y="4343400"/>
            <a:ext cx="685800" cy="0"/>
          </a:xfrm>
          <a:prstGeom prst="straightConnector1">
            <a:avLst/>
          </a:pr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5" name="Google Shape;285;p5"/>
          <p:cNvCxnSpPr/>
          <p:nvPr/>
        </p:nvCxnSpPr>
        <p:spPr>
          <a:xfrm>
            <a:off x="4800600" y="4343400"/>
            <a:ext cx="533400" cy="0"/>
          </a:xfrm>
          <a:prstGeom prst="straightConnector1">
            <a:avLst/>
          </a:pr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6" name="Google Shape;286;p5"/>
          <p:cNvCxnSpPr/>
          <p:nvPr/>
        </p:nvCxnSpPr>
        <p:spPr>
          <a:xfrm>
            <a:off x="2743200" y="4800600"/>
            <a:ext cx="1066800" cy="0"/>
          </a:xfrm>
          <a:prstGeom prst="straightConnector1">
            <a:avLst/>
          </a:pr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" name="Google Shape;287;p5"/>
          <p:cNvCxnSpPr/>
          <p:nvPr/>
        </p:nvCxnSpPr>
        <p:spPr>
          <a:xfrm>
            <a:off x="4267200" y="5279890"/>
            <a:ext cx="914400" cy="0"/>
          </a:xfrm>
          <a:prstGeom prst="straightConnector1">
            <a:avLst/>
          </a:pr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8" name="Google Shape;288;p5"/>
          <p:cNvCxnSpPr/>
          <p:nvPr/>
        </p:nvCxnSpPr>
        <p:spPr>
          <a:xfrm>
            <a:off x="5867400" y="3914775"/>
            <a:ext cx="685800" cy="0"/>
          </a:xfrm>
          <a:prstGeom prst="straightConnector1">
            <a:avLst/>
          </a:pr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0" name="Google Shape;300;p5"/>
          <p:cNvCxnSpPr/>
          <p:nvPr/>
        </p:nvCxnSpPr>
        <p:spPr>
          <a:xfrm>
            <a:off x="2743200" y="5181600"/>
            <a:ext cx="533400" cy="0"/>
          </a:xfrm>
          <a:prstGeom prst="straightConnector1">
            <a:avLst/>
          </a:pr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" name="Google Shape;287;p5"/>
          <p:cNvCxnSpPr/>
          <p:nvPr/>
        </p:nvCxnSpPr>
        <p:spPr>
          <a:xfrm>
            <a:off x="3886200" y="6119711"/>
            <a:ext cx="914400" cy="0"/>
          </a:xfrm>
          <a:prstGeom prst="straightConnector1">
            <a:avLst/>
          </a:pr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" name="Rectangle 13"/>
          <p:cNvSpPr/>
          <p:nvPr/>
        </p:nvSpPr>
        <p:spPr>
          <a:xfrm>
            <a:off x="2028144" y="120396"/>
            <a:ext cx="59879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28144" y="582061"/>
            <a:ext cx="59879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400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DANH TỪ</a:t>
            </a:r>
            <a:endParaRPr lang="en-US" sz="20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" name="Google Shape;319;p7"/>
          <p:cNvGraphicFramePr/>
          <p:nvPr>
            <p:extLst>
              <p:ext uri="{D42A27DB-BD31-4B8C-83A1-F6EECF244321}">
                <p14:modId xmlns:p14="http://schemas.microsoft.com/office/powerpoint/2010/main" val="3154365926"/>
              </p:ext>
            </p:extLst>
          </p:nvPr>
        </p:nvGraphicFramePr>
        <p:xfrm>
          <a:off x="721468" y="2357336"/>
          <a:ext cx="7315175" cy="2225660"/>
        </p:xfrm>
        <a:graphic>
          <a:graphicData uri="http://schemas.openxmlformats.org/drawingml/2006/table">
            <a:tbl>
              <a:tblPr>
                <a:noFill/>
                <a:tableStyleId>{A4CDF65C-97B2-4EC4-993D-AF1E551510C3}</a:tableStyleId>
              </a:tblPr>
              <a:tblGrid>
                <a:gridCol w="312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2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Từ</a:t>
                      </a:r>
                      <a:r>
                        <a:rPr lang="en-US" sz="3200" b="1" i="0" u="none" strike="noStrike" cap="non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3200" b="1" i="0" u="none" strike="noStrike" cap="none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chỉ</a:t>
                      </a:r>
                      <a:r>
                        <a:rPr lang="en-US" sz="3200" b="1" i="0" u="none" strike="noStrike" cap="non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3200" b="1" i="0" u="none" strike="noStrike" cap="none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người</a:t>
                      </a:r>
                      <a:r>
                        <a:rPr lang="en-US" sz="3200" b="1" i="0" u="none" strike="noStrike" cap="non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       </a:t>
                      </a:r>
                      <a:endParaRPr dirty="0"/>
                    </a:p>
                  </a:txBody>
                  <a:tcPr marL="91450" marR="91450" marT="45725" marB="457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ông cha,….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Từ chỉ vật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sông,….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Từ chỉ hiện tượng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mưa</a:t>
                      </a:r>
                      <a:r>
                        <a:rPr lang="en-US" sz="3200" b="1" i="0" u="none" strike="noStrike" cap="non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,….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20" name="Google Shape;320;p7"/>
          <p:cNvSpPr txBox="1"/>
          <p:nvPr/>
        </p:nvSpPr>
        <p:spPr>
          <a:xfrm>
            <a:off x="507459" y="1143000"/>
            <a:ext cx="8458200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Xếp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mới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tìm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được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vào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thích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hợp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6" name="Google Shape;326;p8"/>
          <p:cNvGraphicFramePr/>
          <p:nvPr/>
        </p:nvGraphicFramePr>
        <p:xfrm>
          <a:off x="381000" y="1752600"/>
          <a:ext cx="8229600" cy="1689695"/>
        </p:xfrm>
        <a:graphic>
          <a:graphicData uri="http://schemas.openxmlformats.org/drawingml/2006/table">
            <a:tbl>
              <a:tblPr>
                <a:noFill/>
                <a:tableStyleId>{A4CDF65C-97B2-4EC4-993D-AF1E551510C3}</a:tableStyleId>
              </a:tblPr>
              <a:tblGrid>
                <a:gridCol w="4057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71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0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en-US" sz="28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Từ</a:t>
                      </a:r>
                      <a:r>
                        <a:rPr lang="en-US" sz="28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chỉ</a:t>
                      </a:r>
                      <a:r>
                        <a:rPr lang="en-US" sz="28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người</a:t>
                      </a:r>
                      <a:endParaRPr dirty="0"/>
                    </a:p>
                  </a:txBody>
                  <a:tcPr marL="91450" marR="91450" marT="45700" marB="4570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en-US" sz="2800" b="0" i="0" u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Từ</a:t>
                      </a:r>
                      <a:r>
                        <a:rPr lang="en-US" sz="2800" b="0" i="0" u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0" i="0" u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chỉ</a:t>
                      </a:r>
                      <a:r>
                        <a:rPr lang="en-US" sz="2800" b="0" i="0" u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0" i="0" u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vật</a:t>
                      </a:r>
                      <a:endParaRPr dirty="0"/>
                    </a:p>
                  </a:txBody>
                  <a:tcPr marL="91450" marR="91450" marT="45700" marB="4570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en-US" sz="2800" b="0" i="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Từ chỉ hiện tượng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27" name="Google Shape;327;p8"/>
          <p:cNvSpPr/>
          <p:nvPr/>
        </p:nvSpPr>
        <p:spPr>
          <a:xfrm rot="5400000">
            <a:off x="4248150" y="-361950"/>
            <a:ext cx="495300" cy="8229600"/>
          </a:xfrm>
          <a:prstGeom prst="rightBrace">
            <a:avLst>
              <a:gd name="adj1" fmla="val 1799"/>
              <a:gd name="adj2" fmla="val 10800"/>
            </a:avLst>
          </a:prstGeom>
          <a:noFill/>
          <a:ln w="571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8"/>
          <p:cNvSpPr txBox="1"/>
          <p:nvPr/>
        </p:nvSpPr>
        <p:spPr>
          <a:xfrm rot="10800000">
            <a:off x="383610" y="3505200"/>
            <a:ext cx="8224380" cy="175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rgbClr val="00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8"/>
          <p:cNvSpPr txBox="1"/>
          <p:nvPr/>
        </p:nvSpPr>
        <p:spPr>
          <a:xfrm>
            <a:off x="3352800" y="4211637"/>
            <a:ext cx="2133600" cy="588962"/>
          </a:xfrm>
          <a:prstGeom prst="rect">
            <a:avLst/>
          </a:prstGeom>
          <a:noFill/>
          <a:ln w="9525" cap="rnd" cmpd="sng">
            <a:solidFill>
              <a:srgbClr val="3399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lang="en-US" sz="3200" b="0" i="0" u="none" dirty="0" err="1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Danh</a:t>
            </a:r>
            <a:r>
              <a:rPr lang="en-US" sz="3200" b="0" i="0" u="none" dirty="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dirty="0" err="1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endParaRPr dirty="0"/>
          </a:p>
        </p:txBody>
      </p:sp>
      <p:sp>
        <p:nvSpPr>
          <p:cNvPr id="330" name="Google Shape;330;p8"/>
          <p:cNvSpPr txBox="1"/>
          <p:nvPr/>
        </p:nvSpPr>
        <p:spPr>
          <a:xfrm>
            <a:off x="4800600" y="1843087"/>
            <a:ext cx="2590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ông cha</a:t>
            </a:r>
            <a:r>
              <a:rPr lang="en-US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cha ông</a:t>
            </a:r>
            <a:endParaRPr/>
          </a:p>
        </p:txBody>
      </p:sp>
      <p:sp>
        <p:nvSpPr>
          <p:cNvPr id="331" name="Google Shape;331;p8"/>
          <p:cNvSpPr txBox="1"/>
          <p:nvPr/>
        </p:nvSpPr>
        <p:spPr>
          <a:xfrm>
            <a:off x="5105400" y="2909887"/>
            <a:ext cx="1677987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mưa</a:t>
            </a:r>
            <a:r>
              <a:rPr lang="en-US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nắng</a:t>
            </a:r>
            <a:endParaRPr/>
          </a:p>
        </p:txBody>
      </p:sp>
      <p:sp>
        <p:nvSpPr>
          <p:cNvPr id="332" name="Google Shape;332;p8"/>
          <p:cNvSpPr txBox="1"/>
          <p:nvPr/>
        </p:nvSpPr>
        <p:spPr>
          <a:xfrm>
            <a:off x="4648200" y="2438400"/>
            <a:ext cx="300037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sông</a:t>
            </a:r>
            <a:r>
              <a:rPr lang="en-US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dừa, chân trời</a:t>
            </a:r>
            <a:endParaRPr/>
          </a:p>
        </p:txBody>
      </p:sp>
      <p:sp>
        <p:nvSpPr>
          <p:cNvPr id="333" name="Google Shape;333;p8"/>
          <p:cNvSpPr/>
          <p:nvPr/>
        </p:nvSpPr>
        <p:spPr>
          <a:xfrm>
            <a:off x="2209800" y="4800600"/>
            <a:ext cx="3657600" cy="838200"/>
          </a:xfrm>
          <a:prstGeom prst="cloudCallout">
            <a:avLst>
              <a:gd name="adj1" fmla="val 28022"/>
              <a:gd name="adj2" fmla="val 22255"/>
            </a:avLst>
          </a:prstGeom>
          <a:gradFill>
            <a:gsLst>
              <a:gs pos="0">
                <a:srgbClr val="66FFFF"/>
              </a:gs>
              <a:gs pos="100000">
                <a:srgbClr val="FFFF00"/>
              </a:gs>
            </a:gsLst>
            <a:lin ang="5400000" scaled="0"/>
          </a:gradFill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Danh từ là gì?</a:t>
            </a:r>
            <a:endParaRPr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9"/>
          <p:cNvSpPr txBox="1"/>
          <p:nvPr/>
        </p:nvSpPr>
        <p:spPr>
          <a:xfrm>
            <a:off x="886090" y="2420566"/>
            <a:ext cx="2617787" cy="769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44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Ghi</a:t>
            </a:r>
            <a:r>
              <a:rPr lang="en-US" sz="44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00" b="1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nhớ</a:t>
            </a:r>
            <a:r>
              <a:rPr lang="en-US" sz="44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4400" b="1" i="0" u="none" dirty="0">
                <a:solidFill>
                  <a:srgbClr val="0000FF"/>
                </a:solidFill>
                <a:sym typeface="Arial"/>
              </a:rPr>
              <a:t> </a:t>
            </a:r>
            <a:endParaRPr sz="1800" dirty="0"/>
          </a:p>
        </p:txBody>
      </p:sp>
      <p:sp>
        <p:nvSpPr>
          <p:cNvPr id="340" name="Google Shape;340;p9"/>
          <p:cNvSpPr txBox="1"/>
          <p:nvPr/>
        </p:nvSpPr>
        <p:spPr>
          <a:xfrm>
            <a:off x="540327" y="3868955"/>
            <a:ext cx="8049491" cy="132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Danh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sự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vật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vật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hiện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tượng</a:t>
            </a:r>
            <a:r>
              <a:rPr lang="en-US" sz="4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1330036" y="369778"/>
            <a:ext cx="66860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32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5" name="Rectangle 4"/>
          <p:cNvSpPr/>
          <p:nvPr/>
        </p:nvSpPr>
        <p:spPr>
          <a:xfrm>
            <a:off x="2028143" y="1108534"/>
            <a:ext cx="598792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200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DANH TỪ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1"/>
          <p:cNvSpPr txBox="1"/>
          <p:nvPr/>
        </p:nvSpPr>
        <p:spPr>
          <a:xfrm>
            <a:off x="290512" y="825500"/>
            <a:ext cx="8686800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1/ 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Xếp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sau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thành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đặt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tên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mỗi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sách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thầy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giáo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giáo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bút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mẹ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cha,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vở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anh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chị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quần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áo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bộ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đội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khăn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đỏ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</p:txBody>
      </p:sp>
      <p:sp>
        <p:nvSpPr>
          <p:cNvPr id="362" name="Google Shape;362;p11"/>
          <p:cNvSpPr txBox="1"/>
          <p:nvPr/>
        </p:nvSpPr>
        <p:spPr>
          <a:xfrm>
            <a:off x="741362" y="825500"/>
            <a:ext cx="92551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Times New Roman"/>
              <a:buNone/>
            </a:pPr>
            <a:r>
              <a:rPr lang="en-US" sz="2800" b="1" i="0" u="none" dirty="0" err="1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Xếp</a:t>
            </a:r>
            <a:endParaRPr dirty="0"/>
          </a:p>
        </p:txBody>
      </p:sp>
      <p:sp>
        <p:nvSpPr>
          <p:cNvPr id="363" name="Google Shape;363;p11"/>
          <p:cNvSpPr txBox="1"/>
          <p:nvPr/>
        </p:nvSpPr>
        <p:spPr>
          <a:xfrm>
            <a:off x="3521075" y="823912"/>
            <a:ext cx="30480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Times New Roman"/>
              <a:buNone/>
            </a:pPr>
            <a:r>
              <a:rPr lang="en-US" sz="2800" b="1" i="0" u="none" dirty="0" err="1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thành</a:t>
            </a:r>
            <a:r>
              <a:rPr lang="en-US" sz="2800" b="1" i="0" u="none" dirty="0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</a:t>
            </a:r>
            <a:r>
              <a:rPr lang="en-US" sz="2800" b="1" i="0" u="none" dirty="0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endParaRPr dirty="0"/>
          </a:p>
        </p:txBody>
      </p:sp>
      <p:sp>
        <p:nvSpPr>
          <p:cNvPr id="364" name="Google Shape;364;p11"/>
          <p:cNvSpPr txBox="1"/>
          <p:nvPr/>
        </p:nvSpPr>
        <p:spPr>
          <a:xfrm>
            <a:off x="6400800" y="830262"/>
            <a:ext cx="27432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Times New Roman"/>
              <a:buNone/>
            </a:pPr>
            <a:r>
              <a:rPr lang="en-US" sz="2800" b="1" i="0" u="none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đặt tên cho mỗi</a:t>
            </a:r>
            <a:endParaRPr/>
          </a:p>
        </p:txBody>
      </p:sp>
      <p:sp>
        <p:nvSpPr>
          <p:cNvPr id="365" name="Google Shape;365;p11"/>
          <p:cNvSpPr txBox="1"/>
          <p:nvPr/>
        </p:nvSpPr>
        <p:spPr>
          <a:xfrm>
            <a:off x="293687" y="1252537"/>
            <a:ext cx="12192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Times New Roman"/>
              <a:buNone/>
            </a:pPr>
            <a:r>
              <a:rPr lang="en-US" sz="2800" b="1" i="0" u="none" dirty="0" err="1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endParaRPr dirty="0"/>
          </a:p>
        </p:txBody>
      </p:sp>
      <p:graphicFrame>
        <p:nvGraphicFramePr>
          <p:cNvPr id="366" name="Google Shape;366;p11"/>
          <p:cNvGraphicFramePr/>
          <p:nvPr>
            <p:extLst>
              <p:ext uri="{D42A27DB-BD31-4B8C-83A1-F6EECF244321}">
                <p14:modId xmlns:p14="http://schemas.microsoft.com/office/powerpoint/2010/main" val="3627334264"/>
              </p:ext>
            </p:extLst>
          </p:nvPr>
        </p:nvGraphicFramePr>
        <p:xfrm>
          <a:off x="903287" y="2485293"/>
          <a:ext cx="7530593" cy="2743120"/>
        </p:xfrm>
        <a:graphic>
          <a:graphicData uri="http://schemas.openxmlformats.org/drawingml/2006/table">
            <a:tbl>
              <a:tblPr>
                <a:noFill/>
                <a:tableStyleId>{A4CDF65C-97B2-4EC4-993D-AF1E551510C3}</a:tableStyleId>
              </a:tblPr>
              <a:tblGrid>
                <a:gridCol w="3893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366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ts val="1800"/>
                        <a:buFont typeface="Arial"/>
                        <a:buNone/>
                      </a:pPr>
                      <a:endParaRPr lang="en-US" sz="1800" b="1" i="0" u="none" dirty="0" smtClean="0">
                        <a:solidFill>
                          <a:srgbClr val="FFC000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b="1" i="0" u="none" dirty="0" err="1" smtClean="0">
                          <a:solidFill>
                            <a:srgbClr val="FFC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Nhóm</a:t>
                      </a:r>
                      <a:r>
                        <a:rPr lang="en-US" sz="2400" b="1" i="0" u="none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1" i="0" u="none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1: </a:t>
                      </a:r>
                      <a:r>
                        <a:rPr lang="en-US" sz="2400" b="1" i="0" u="none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Từ</a:t>
                      </a:r>
                      <a:r>
                        <a:rPr lang="en-US" sz="2400" b="1" i="0" u="none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1" i="0" u="none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chỉ</a:t>
                      </a:r>
                      <a:r>
                        <a:rPr lang="en-US" sz="2400" b="1" i="0" u="none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……..</a:t>
                      </a:r>
                      <a:endParaRPr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800"/>
                        <a:buFont typeface="Arial"/>
                        <a:buNone/>
                      </a:pPr>
                      <a:endParaRPr lang="en-US" sz="1800" b="1" i="0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b="1" i="0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Nhóm</a:t>
                      </a:r>
                      <a:r>
                        <a:rPr lang="en-US" sz="2400" b="1" i="0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1" i="0" u="none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2: </a:t>
                      </a:r>
                      <a:r>
                        <a:rPr lang="en-US" sz="2400" b="1" i="0" u="none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Từ</a:t>
                      </a:r>
                      <a:r>
                        <a:rPr lang="en-US" sz="2400" b="1" i="0" u="none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1" i="0" u="none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chỉ</a:t>
                      </a:r>
                      <a:r>
                        <a:rPr lang="en-US" sz="2400" b="1" i="0" u="none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…….</a:t>
                      </a:r>
                      <a:endParaRPr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6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en-US" sz="1800" b="0" i="0" u="non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…………………………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en-US" sz="1800" b="0" i="0" u="non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en-US" sz="1800" b="0" i="0" u="non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en-US" sz="1800" b="0" i="0" u="non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en-US" sz="1800" b="0" i="0" u="non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en-US" sz="1800" b="0" i="0" u="non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en-US" sz="1800" b="0" i="0" u="non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……………………………</a:t>
                      </a:r>
                      <a:endParaRPr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Google Shape;384;p13"/>
          <p:cNvSpPr txBox="1"/>
          <p:nvPr/>
        </p:nvSpPr>
        <p:spPr>
          <a:xfrm>
            <a:off x="3240570" y="2709624"/>
            <a:ext cx="906275" cy="5231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vật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" name="Google Shape;384;p13"/>
          <p:cNvSpPr txBox="1"/>
          <p:nvPr/>
        </p:nvSpPr>
        <p:spPr>
          <a:xfrm>
            <a:off x="7180291" y="2685776"/>
            <a:ext cx="1127130" cy="5231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 err="1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n</a:t>
            </a:r>
            <a:r>
              <a:rPr lang="en-US" sz="2800" dirty="0" err="1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gười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2" name="Google Shape;361;p11"/>
          <p:cNvSpPr txBox="1"/>
          <p:nvPr/>
        </p:nvSpPr>
        <p:spPr>
          <a:xfrm>
            <a:off x="1001949" y="3669650"/>
            <a:ext cx="3631963" cy="9540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sách</a:t>
            </a:r>
            <a:r>
              <a:rPr lang="en-US" sz="2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bút</a:t>
            </a:r>
            <a:r>
              <a:rPr lang="en-US" sz="2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vở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quần</a:t>
            </a:r>
            <a:r>
              <a:rPr lang="en-US" sz="2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áo</a:t>
            </a:r>
            <a:r>
              <a:rPr lang="en-US" sz="2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khăn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đỏ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800" dirty="0"/>
          </a:p>
        </p:txBody>
      </p:sp>
      <p:sp>
        <p:nvSpPr>
          <p:cNvPr id="13" name="Google Shape;361;p11"/>
          <p:cNvSpPr txBox="1"/>
          <p:nvPr/>
        </p:nvSpPr>
        <p:spPr>
          <a:xfrm>
            <a:off x="4883286" y="3591989"/>
            <a:ext cx="3424136" cy="13849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thầy</a:t>
            </a:r>
            <a:r>
              <a:rPr lang="en-US" sz="2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giáo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giáo</a:t>
            </a:r>
            <a:r>
              <a:rPr lang="en-US" sz="2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mẹ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anh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chị</a:t>
            </a:r>
            <a:r>
              <a:rPr lang="en-US" sz="2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bộ</a:t>
            </a: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đội</a:t>
            </a:r>
            <a:endParaRPr sz="2800" dirty="0"/>
          </a:p>
        </p:txBody>
      </p:sp>
      <p:sp>
        <p:nvSpPr>
          <p:cNvPr id="15" name="Google Shape;338;p9"/>
          <p:cNvSpPr txBox="1"/>
          <p:nvPr/>
        </p:nvSpPr>
        <p:spPr>
          <a:xfrm>
            <a:off x="240648" y="181582"/>
            <a:ext cx="3906197" cy="7078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Luyện</a:t>
            </a: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tập</a:t>
            </a:r>
            <a:r>
              <a:rPr lang="en-US" sz="4000" b="1" i="0" u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4000" b="1" i="0" u="none" dirty="0" smtClean="0">
                <a:solidFill>
                  <a:srgbClr val="0000FF"/>
                </a:solidFill>
                <a:sym typeface="Arial"/>
              </a:rPr>
              <a:t> </a:t>
            </a:r>
            <a:endParaRPr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537</Words>
  <Application>Microsoft Office PowerPoint</Application>
  <PresentationFormat>On-screen Show (4:3)</PresentationFormat>
  <Paragraphs>93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13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2_Office Theme</vt:lpstr>
      <vt:lpstr>Default Design</vt:lpstr>
      <vt:lpstr>4_Office Theme</vt:lpstr>
      <vt:lpstr>1_Office Theme</vt:lpstr>
      <vt:lpstr>3_Office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</dc:creator>
  <cp:lastModifiedBy>Windows User</cp:lastModifiedBy>
  <cp:revision>10</cp:revision>
  <dcterms:created xsi:type="dcterms:W3CDTF">2008-11-01T08:45:54Z</dcterms:created>
  <dcterms:modified xsi:type="dcterms:W3CDTF">2021-10-20T12:20:16Z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7772E8672F6A4BAFA739B2FF366B3E26</vt:lpwstr>
  </property>
  <property fmtid="{D5CDD505-2E9C-101B-9397-08002B2CF9AE}" pid="3" name="KSOProductBuildVer">
    <vt:lpwstr>1033-11.2.0.10323</vt:lpwstr>
  </property>
</Properties>
</file>